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2F3F1-2C78-49FB-B639-F5A101854B8A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B3EF0-BEFE-4385-A519-C9BA16772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B3EF0-BEFE-4385-A519-C9BA167727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507DF05-D71D-4ABD-A923-D2EE550463C3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FB9430E-06FF-4DF7-9628-A7EA6E351B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8366" y="1295400"/>
            <a:ext cx="5723468" cy="18280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Dallastown Area School District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7" r="10730"/>
          <a:stretch/>
        </p:blipFill>
        <p:spPr>
          <a:xfrm>
            <a:off x="3429000" y="3276600"/>
            <a:ext cx="2362200" cy="23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What is No Place For Hate?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19257"/>
            <a:ext cx="6668845" cy="36038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by the Anti-Defamation League (ADL) to empower people to challenge bigotry in their communities and schools. </a:t>
            </a:r>
          </a:p>
          <a:p>
            <a:r>
              <a:rPr lang="en-US" dirty="0" smtClean="0"/>
              <a:t>To become a designated </a:t>
            </a:r>
            <a:r>
              <a:rPr lang="en-US" b="1" dirty="0" smtClean="0">
                <a:latin typeface="Stencil" pitchFamily="82" charset="0"/>
              </a:rPr>
              <a:t>No Place for Hate  school, </a:t>
            </a:r>
            <a:endParaRPr lang="en-US" dirty="0" smtClean="0">
              <a:latin typeface="Stencil" pitchFamily="82" charset="0"/>
            </a:endParaRPr>
          </a:p>
          <a:p>
            <a:pPr lvl="1"/>
            <a:r>
              <a:rPr lang="en-US" dirty="0" smtClean="0"/>
              <a:t>School adopts a proclamation affirming a commitment </a:t>
            </a:r>
          </a:p>
          <a:p>
            <a:pPr lvl="2"/>
            <a:r>
              <a:rPr lang="en-US" dirty="0" smtClean="0"/>
              <a:t>To combat bias  </a:t>
            </a:r>
          </a:p>
          <a:p>
            <a:pPr lvl="2"/>
            <a:r>
              <a:rPr lang="en-US" dirty="0" smtClean="0"/>
              <a:t>To foster harmony</a:t>
            </a:r>
          </a:p>
          <a:p>
            <a:pPr lvl="1"/>
            <a:r>
              <a:rPr lang="en-US" dirty="0" smtClean="0"/>
              <a:t>Forms a committee to oversee the program </a:t>
            </a:r>
          </a:p>
          <a:p>
            <a:pPr lvl="1"/>
            <a:r>
              <a:rPr lang="en-US" dirty="0" smtClean="0"/>
              <a:t>Completes 3 programs that promote appreciation of diversity.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7" r="10730"/>
          <a:stretch/>
        </p:blipFill>
        <p:spPr>
          <a:xfrm rot="20540614">
            <a:off x="7340044" y="4242855"/>
            <a:ext cx="1597161" cy="161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DASD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6196405" cy="36038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district-wide </a:t>
            </a:r>
            <a:r>
              <a:rPr lang="en-US" b="1" i="1" dirty="0" smtClean="0"/>
              <a:t>No Place for Hate </a:t>
            </a:r>
            <a:r>
              <a:rPr lang="en-US" dirty="0" smtClean="0"/>
              <a:t>committee</a:t>
            </a:r>
            <a:r>
              <a:rPr lang="en-US" b="1" i="1" dirty="0" smtClean="0"/>
              <a:t> </a:t>
            </a:r>
            <a:r>
              <a:rPr lang="en-US" dirty="0" smtClean="0"/>
              <a:t>exists in order to support the needs of the school district.</a:t>
            </a:r>
            <a:r>
              <a:rPr lang="en-US" b="1" i="1" dirty="0" smtClean="0"/>
              <a:t> </a:t>
            </a:r>
            <a:endParaRPr lang="en-US" b="1" i="1" dirty="0"/>
          </a:p>
          <a:p>
            <a:r>
              <a:rPr lang="en-US" dirty="0" smtClean="0"/>
              <a:t>The committee oversees and coordinates the implementation of the </a:t>
            </a:r>
            <a:r>
              <a:rPr lang="en-US" b="1" i="1" dirty="0" smtClean="0"/>
              <a:t>No Place for Hate </a:t>
            </a:r>
            <a:r>
              <a:rPr lang="en-US" dirty="0" smtClean="0"/>
              <a:t> initiative throughout the district.  The committee sets the overall themes and goals, and each building interprets these themes/goals in a way that best meets their needs.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7" r="10730"/>
          <a:stretch/>
        </p:blipFill>
        <p:spPr>
          <a:xfrm rot="20540614">
            <a:off x="7064796" y="4852455"/>
            <a:ext cx="1597161" cy="1611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965245" cy="1202485"/>
          </a:xfrm>
        </p:spPr>
        <p:txBody>
          <a:bodyPr/>
          <a:lstStyle/>
          <a:p>
            <a:r>
              <a:rPr lang="en-US" dirty="0" smtClean="0"/>
              <a:t>Defining 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196405" cy="42053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Each school building has a </a:t>
            </a:r>
            <a:r>
              <a:rPr lang="en-US" b="1" dirty="0" smtClean="0"/>
              <a:t>No Place for Hate  </a:t>
            </a:r>
            <a:r>
              <a:rPr lang="en-US" dirty="0" smtClean="0"/>
              <a:t>committee to oversee implementation of the program throughout the year.</a:t>
            </a:r>
          </a:p>
          <a:p>
            <a:r>
              <a:rPr lang="en-US" dirty="0"/>
              <a:t>A No Place for Hate kickoff </a:t>
            </a:r>
            <a:r>
              <a:rPr lang="en-US" dirty="0" smtClean="0"/>
              <a:t>is held </a:t>
            </a:r>
            <a:r>
              <a:rPr lang="en-US" dirty="0"/>
              <a:t>at each school at the beginning of the year</a:t>
            </a:r>
          </a:p>
          <a:p>
            <a:r>
              <a:rPr lang="en-US" dirty="0"/>
              <a:t>Each school adopts the </a:t>
            </a:r>
            <a:r>
              <a:rPr lang="en-US" b="1" dirty="0"/>
              <a:t>Resolution of Respect  </a:t>
            </a:r>
            <a:r>
              <a:rPr lang="en-US" dirty="0"/>
              <a:t>(for MS and HS) or the </a:t>
            </a:r>
            <a:r>
              <a:rPr lang="en-US" b="1" dirty="0"/>
              <a:t>No Place for Hate Promise </a:t>
            </a:r>
            <a:r>
              <a:rPr lang="en-US" dirty="0"/>
              <a:t>(for Elem/DAIS) affirming a commitment to respect diversity. </a:t>
            </a:r>
          </a:p>
          <a:p>
            <a:pPr lvl="1"/>
            <a:r>
              <a:rPr lang="en-US" dirty="0"/>
              <a:t>The Resolution or Promise affirms the school’s commitment to creating an inclusive environment where an individual feels safe and comfortable coming forward if victimized by hate or discrimination</a:t>
            </a:r>
            <a:r>
              <a:rPr lang="en-US" dirty="0" smtClean="0"/>
              <a:t>.</a:t>
            </a:r>
          </a:p>
          <a:p>
            <a:r>
              <a:rPr lang="en-US" dirty="0"/>
              <a:t>Each school completes a minimum of three projects during the year celebrating diversity and/or addressing bias, bullying, and name-calling.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7" r="10730"/>
          <a:stretch/>
        </p:blipFill>
        <p:spPr>
          <a:xfrm rot="20540614">
            <a:off x="7402724" y="4928656"/>
            <a:ext cx="1597161" cy="1611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Our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each school has completed three projects, representatives from the ADL officially designate the school as a </a:t>
            </a:r>
            <a:r>
              <a:rPr lang="en-US" b="1" dirty="0" smtClean="0"/>
              <a:t>No Place for Hate </a:t>
            </a:r>
            <a:r>
              <a:rPr lang="en-US" dirty="0" smtClean="0"/>
              <a:t>school.</a:t>
            </a:r>
          </a:p>
          <a:p>
            <a:pPr lvl="1"/>
            <a:r>
              <a:rPr lang="en-US" dirty="0" smtClean="0"/>
              <a:t>Every Dallastown Area School District school has been designated as a </a:t>
            </a:r>
            <a:r>
              <a:rPr lang="en-US" b="1" i="1" dirty="0" smtClean="0"/>
              <a:t>No Place for Hate</a:t>
            </a:r>
            <a:r>
              <a:rPr lang="en-US" dirty="0" smtClean="0"/>
              <a:t> since it’s inception in 2012.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7" r="10730"/>
          <a:stretch/>
        </p:blipFill>
        <p:spPr>
          <a:xfrm rot="20540614">
            <a:off x="6836195" y="4852455"/>
            <a:ext cx="1597161" cy="1611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8366" y="1295400"/>
            <a:ext cx="5723468" cy="18280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Dallastown Area School District is…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7" r="10730"/>
          <a:stretch/>
        </p:blipFill>
        <p:spPr>
          <a:xfrm>
            <a:off x="3657600" y="3200400"/>
            <a:ext cx="2362200" cy="23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3A8D139110F46B3C8AD4B3AD5DC5C" ma:contentTypeVersion="0" ma:contentTypeDescription="Create a new document." ma:contentTypeScope="" ma:versionID="45f746093620c003c51a8eb54d14459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f9dac1e29de3b9143cf54e44415cea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62F58F-34FD-406A-B002-7CD20F6475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0C43415-9E1E-4CBB-AC17-9BAE74E2B1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C282E3-1E72-404E-AE04-6F91F76A4BAB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317</TotalTime>
  <Words>310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Brush Script MT</vt:lpstr>
      <vt:lpstr>Calibri</vt:lpstr>
      <vt:lpstr>Constantia</vt:lpstr>
      <vt:lpstr>Franklin Gothic Book</vt:lpstr>
      <vt:lpstr>Rage Italic</vt:lpstr>
      <vt:lpstr>Stencil</vt:lpstr>
      <vt:lpstr>Pushpin</vt:lpstr>
      <vt:lpstr>Dallastown Area School District</vt:lpstr>
      <vt:lpstr>What is No Place For Hate?</vt:lpstr>
      <vt:lpstr>DASD Committee</vt:lpstr>
      <vt:lpstr>Defining Our Work</vt:lpstr>
      <vt:lpstr>Defining Our Work </vt:lpstr>
      <vt:lpstr>Dallastown Area School District is…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Dallastown Area School District LDS 2011-2012</dc:title>
  <dc:creator>DiPiano, Cathy</dc:creator>
  <cp:lastModifiedBy>Mentzer, Catherine</cp:lastModifiedBy>
  <cp:revision>26</cp:revision>
  <dcterms:created xsi:type="dcterms:W3CDTF">2012-04-19T22:03:38Z</dcterms:created>
  <dcterms:modified xsi:type="dcterms:W3CDTF">2016-06-15T15:04:51Z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0x010100B1A3A8D139110F46B3C8AD4B3AD5DC5C</vt:lpwstr>
  </property>
</Properties>
</file>